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3" r:id="rId6"/>
    <p:sldId id="264" r:id="rId7"/>
    <p:sldId id="260" r:id="rId8"/>
    <p:sldId id="261" r:id="rId9"/>
    <p:sldId id="262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79" d="100"/>
          <a:sy n="79" d="100"/>
        </p:scale>
        <p:origin x="-96" y="-2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interSettings" Target="printerSettings/printerSettings1.bin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jpe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3124200"/>
            <a:ext cx="6477000" cy="1914144"/>
          </a:xfrm>
        </p:spPr>
        <p:txBody>
          <a:bodyPr vert="horz" lIns="45720" tIns="0" rIns="45720" bIns="0" rtlCol="0" anchor="b" anchorCtr="0">
            <a:noAutofit/>
          </a:bodyPr>
          <a:lstStyle>
            <a:lvl1pPr algn="l" defTabSz="914400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sz="4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800" y="5056632"/>
            <a:ext cx="6477000" cy="1174088"/>
          </a:xfrm>
        </p:spPr>
        <p:txBody>
          <a:bodyPr vert="horz" lIns="91440" tIns="0" rIns="45720" bIns="0" rtlCol="0">
            <a:normAutofit/>
          </a:bodyPr>
          <a:lstStyle>
            <a:lvl1pPr marL="0" indent="0" algn="l" defTabSz="914400" rtl="0" eaLnBrk="1" latinLnBrk="0" hangingPunct="1">
              <a:lnSpc>
                <a:spcPts val="2600"/>
              </a:lnSpc>
              <a:spcBef>
                <a:spcPts val="0"/>
              </a:spcBef>
              <a:buSzPct val="90000"/>
              <a:buFontTx/>
              <a:buNone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00216"/>
            <a:ext cx="1984248" cy="274320"/>
          </a:xfr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Rockwell" pitchFamily="18" charset="0"/>
                <a:ea typeface="+mn-ea"/>
                <a:cs typeface="+mn-cs"/>
              </a:defRPr>
            </a:lvl1pPr>
          </a:lstStyle>
          <a:p>
            <a:fld id="{2DF66AD8-BC4A-4004-9882-414398D930CA}" type="datetimeFigureOut">
              <a:rPr lang="en-US" smtClean="0"/>
              <a:t>7/09/11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59352" y="6300216"/>
            <a:ext cx="3813048" cy="274320"/>
          </a:xfr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Rockwell" pitchFamily="18" charset="0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5320" y="6300216"/>
            <a:ext cx="685800" cy="274320"/>
          </a:xfrm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100" kern="1200">
                <a:solidFill>
                  <a:schemeClr val="tx1"/>
                </a:solidFill>
                <a:latin typeface="Rockwell" pitchFamily="18" charset="0"/>
                <a:ea typeface="+mn-ea"/>
                <a:cs typeface="+mn-cs"/>
              </a:defRPr>
            </a:lvl1pPr>
          </a:lstStyle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7/09/11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4645152" y="1735138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tabLst/>
              <a:defRPr sz="1800"/>
            </a:lvl6pPr>
            <a:lvl7pPr marL="2290763" indent="-344488">
              <a:tabLst/>
              <a:defRPr sz="1800"/>
            </a:lvl7pPr>
            <a:lvl8pPr marL="2290763" indent="-344488">
              <a:tabLst/>
              <a:defRPr sz="1800"/>
            </a:lvl8pPr>
            <a:lvl9pPr marL="2290763" indent="-344488">
              <a:tabLst/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5"/>
          </p:nvPr>
        </p:nvSpPr>
        <p:spPr>
          <a:xfrm>
            <a:off x="4645152" y="3870960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35139"/>
            <a:ext cx="3566160" cy="4056062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35138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7/09/11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914400" y="3870960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4645152" y="1735138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12" name="Content Placeholder 2"/>
          <p:cNvSpPr>
            <a:spLocks noGrp="1"/>
          </p:cNvSpPr>
          <p:nvPr>
            <p:ph sz="half" idx="15"/>
          </p:nvPr>
        </p:nvSpPr>
        <p:spPr>
          <a:xfrm>
            <a:off x="4645152" y="3870960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7/09/11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7/09/11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690048"/>
            <a:ext cx="3563938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200" b="1"/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67250" y="368490"/>
            <a:ext cx="3566160" cy="5627498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 marL="2290763" indent="-344488">
              <a:defRPr sz="2000"/>
            </a:lvl7pPr>
            <a:lvl8pPr marL="2290763" indent="-344488">
              <a:defRPr sz="2000"/>
            </a:lvl8pPr>
            <a:lvl9pPr marL="2290763" indent="-344488">
              <a:defRPr sz="20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398" y="2866030"/>
            <a:ext cx="3563938" cy="2163171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7/09/11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17546" y="1524000"/>
            <a:ext cx="356616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200" b="1"/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17544" y="2699982"/>
            <a:ext cx="3566160" cy="2163171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7/09/11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  <p:grpSp>
        <p:nvGrpSpPr>
          <p:cNvPr id="3" name="Group 7"/>
          <p:cNvGrpSpPr/>
          <p:nvPr/>
        </p:nvGrpSpPr>
        <p:grpSpPr>
          <a:xfrm rot="21421631">
            <a:off x="629028" y="505650"/>
            <a:ext cx="3850925" cy="5516274"/>
            <a:chOff x="1524000" y="381000"/>
            <a:chExt cx="3657600" cy="4737978"/>
          </a:xfrm>
        </p:grpSpPr>
        <p:sp>
          <p:nvSpPr>
            <p:cNvPr id="10" name="Rectangle 9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2" name="Picture Placeholder 9"/>
          <p:cNvSpPr>
            <a:spLocks noGrp="1"/>
          </p:cNvSpPr>
          <p:nvPr>
            <p:ph type="pic" sz="quarter" idx="14"/>
          </p:nvPr>
        </p:nvSpPr>
        <p:spPr>
          <a:xfrm rot="21421631">
            <a:off x="808793" y="667560"/>
            <a:ext cx="3468664" cy="5124723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AU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3"/>
          <p:cNvGrpSpPr/>
          <p:nvPr/>
        </p:nvGrpSpPr>
        <p:grpSpPr>
          <a:xfrm rot="21214351">
            <a:off x="313409" y="3520798"/>
            <a:ext cx="4088024" cy="3026020"/>
            <a:chOff x="1524000" y="381000"/>
            <a:chExt cx="3657600" cy="4737978"/>
          </a:xfrm>
        </p:grpSpPr>
        <p:sp>
          <p:nvSpPr>
            <p:cNvPr id="15" name="Rectangle 14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7" name="Picture Placeholder 9"/>
          <p:cNvSpPr>
            <a:spLocks noGrp="1"/>
          </p:cNvSpPr>
          <p:nvPr>
            <p:ph type="pic" sz="quarter" idx="16"/>
          </p:nvPr>
        </p:nvSpPr>
        <p:spPr>
          <a:xfrm rot="21214351">
            <a:off x="491057" y="3682579"/>
            <a:ext cx="3704109" cy="2697083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AU" smtClean="0"/>
              <a:t>Drag picture to placeholder or click icon to add</a:t>
            </a:r>
            <a:endParaRPr/>
          </a:p>
        </p:txBody>
      </p:sp>
      <p:grpSp>
        <p:nvGrpSpPr>
          <p:cNvPr id="8" name="Group 9"/>
          <p:cNvGrpSpPr/>
          <p:nvPr/>
        </p:nvGrpSpPr>
        <p:grpSpPr>
          <a:xfrm rot="232774">
            <a:off x="169481" y="241256"/>
            <a:ext cx="4088024" cy="3026020"/>
            <a:chOff x="1524000" y="381000"/>
            <a:chExt cx="3657600" cy="4737978"/>
          </a:xfrm>
        </p:grpSpPr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3" name="Picture Placeholder 9"/>
          <p:cNvSpPr>
            <a:spLocks noGrp="1"/>
          </p:cNvSpPr>
          <p:nvPr>
            <p:ph type="pic" sz="quarter" idx="15"/>
          </p:nvPr>
        </p:nvSpPr>
        <p:spPr>
          <a:xfrm rot="232774">
            <a:off x="347129" y="403037"/>
            <a:ext cx="3704109" cy="2697083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AU" smtClean="0"/>
              <a:t>Drag picture to placeholder or click icon to add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13434" y="1524000"/>
            <a:ext cx="356616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200" b="1"/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13432" y="2699982"/>
            <a:ext cx="3566160" cy="2163171"/>
          </a:xfrm>
        </p:spPr>
        <p:txBody>
          <a:bodyPr/>
          <a:lstStyle>
            <a:lvl1pPr marL="0" indent="0">
              <a:spcBef>
                <a:spcPts val="6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7/09/11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762374"/>
            <a:ext cx="731520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3600" b="1"/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grpSp>
        <p:nvGrpSpPr>
          <p:cNvPr id="3" name="Group 8"/>
          <p:cNvGrpSpPr/>
          <p:nvPr/>
        </p:nvGrpSpPr>
        <p:grpSpPr>
          <a:xfrm rot="232774">
            <a:off x="2059282" y="379100"/>
            <a:ext cx="5031327" cy="3443312"/>
            <a:chOff x="1524000" y="381000"/>
            <a:chExt cx="3657600" cy="4737978"/>
          </a:xfrm>
        </p:grpSpPr>
        <p:sp>
          <p:nvSpPr>
            <p:cNvPr id="10" name="Rectangle 9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928736"/>
            <a:ext cx="7315200" cy="987970"/>
          </a:xfrm>
        </p:spPr>
        <p:txBody>
          <a:bodyPr/>
          <a:lstStyle>
            <a:lvl1pPr marL="0" indent="0">
              <a:spcBef>
                <a:spcPct val="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7/09/11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Picture Placeholder 9"/>
          <p:cNvSpPr>
            <a:spLocks noGrp="1"/>
          </p:cNvSpPr>
          <p:nvPr>
            <p:ph type="pic" sz="quarter" idx="15"/>
          </p:nvPr>
        </p:nvSpPr>
        <p:spPr>
          <a:xfrm rot="232774">
            <a:off x="2248157" y="564564"/>
            <a:ext cx="4653577" cy="3072384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AU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ictures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762374"/>
            <a:ext cx="731520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3600" b="1"/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grpSp>
        <p:nvGrpSpPr>
          <p:cNvPr id="3" name="Group 13"/>
          <p:cNvGrpSpPr/>
          <p:nvPr/>
        </p:nvGrpSpPr>
        <p:grpSpPr>
          <a:xfrm rot="21420000">
            <a:off x="113687" y="116368"/>
            <a:ext cx="3969060" cy="3705360"/>
            <a:chOff x="1524000" y="381000"/>
            <a:chExt cx="3657600" cy="4737978"/>
          </a:xfrm>
        </p:grpSpPr>
        <p:sp>
          <p:nvSpPr>
            <p:cNvPr id="15" name="Rectangle 14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7" name="Picture Placeholder 9"/>
          <p:cNvSpPr>
            <a:spLocks noGrp="1"/>
          </p:cNvSpPr>
          <p:nvPr>
            <p:ph type="pic" sz="quarter" idx="17"/>
          </p:nvPr>
        </p:nvSpPr>
        <p:spPr>
          <a:xfrm rot="21420000">
            <a:off x="299151" y="304998"/>
            <a:ext cx="3598455" cy="3334235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AU" smtClean="0"/>
              <a:t>Drag picture to placeholder or click icon to add</a:t>
            </a:r>
            <a:endParaRPr/>
          </a:p>
        </p:txBody>
      </p:sp>
      <p:grpSp>
        <p:nvGrpSpPr>
          <p:cNvPr id="8" name="Group 9"/>
          <p:cNvGrpSpPr/>
          <p:nvPr/>
        </p:nvGrpSpPr>
        <p:grpSpPr>
          <a:xfrm rot="360000">
            <a:off x="4165479" y="323141"/>
            <a:ext cx="4792693" cy="3443312"/>
            <a:chOff x="1524000" y="381000"/>
            <a:chExt cx="3657600" cy="4737978"/>
          </a:xfrm>
        </p:grpSpPr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3" name="Picture Placeholder 9"/>
          <p:cNvSpPr>
            <a:spLocks noGrp="1"/>
          </p:cNvSpPr>
          <p:nvPr>
            <p:ph type="pic" sz="quarter" idx="16"/>
          </p:nvPr>
        </p:nvSpPr>
        <p:spPr>
          <a:xfrm rot="360000">
            <a:off x="4336486" y="507668"/>
            <a:ext cx="4432860" cy="3072384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AU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926106"/>
            <a:ext cx="7315200" cy="990600"/>
          </a:xfrm>
        </p:spPr>
        <p:txBody>
          <a:bodyPr/>
          <a:lstStyle>
            <a:lvl1pPr marL="0" indent="0">
              <a:spcBef>
                <a:spcPct val="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7/09/11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7/09/11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7/09/11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551682" y="450851"/>
            <a:ext cx="846083" cy="5357812"/>
          </a:xfrm>
        </p:spPr>
        <p:txBody>
          <a:bodyPr vert="eaVert" anchor="t" anchorCtr="0"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450851"/>
            <a:ext cx="5943600" cy="5357812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7/09/11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Watermar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1122215" y="3200400"/>
            <a:ext cx="8021782" cy="2209800"/>
          </a:xfrm>
        </p:spPr>
        <p:txBody>
          <a:bodyPr wrap="none" lIns="0" tIns="0" rIns="0" bIns="0" anchor="ctr" anchorCtr="0">
            <a:noAutofit/>
          </a:bodyPr>
          <a:lstStyle>
            <a:lvl1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1pPr>
            <a:lvl2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2pPr>
            <a:lvl3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3pPr>
            <a:lvl4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4pPr>
            <a:lvl5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5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0813" y="3833095"/>
            <a:ext cx="4724400" cy="1209964"/>
          </a:xfrm>
        </p:spPr>
        <p:txBody>
          <a:bodyPr lIns="45720" tIns="0" rIns="45720" bIns="0" anchor="b" anchorCtr="0">
            <a:noAutofit/>
          </a:bodyPr>
          <a:lstStyle>
            <a:lvl1pPr algn="l">
              <a:lnSpc>
                <a:spcPts val="5000"/>
              </a:lnSpc>
              <a:defRPr sz="4600"/>
            </a:lvl1pPr>
          </a:lstStyle>
          <a:p>
            <a:r>
              <a:rPr lang="en-AU" smtClean="0"/>
              <a:t>Click to edit Master title style</a:t>
            </a:r>
            <a:endParaRPr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0813" y="5056909"/>
            <a:ext cx="4724400" cy="1156586"/>
          </a:xfrm>
        </p:spPr>
        <p:txBody>
          <a:bodyPr lIns="91440" tIns="0" rIns="45720" bIns="0">
            <a:normAutofit/>
          </a:bodyPr>
          <a:lstStyle>
            <a:lvl1pPr marL="0" indent="0" algn="l">
              <a:lnSpc>
                <a:spcPts val="2600"/>
              </a:lnSpc>
              <a:spcBef>
                <a:spcPct val="0"/>
              </a:spcBef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98744"/>
            <a:ext cx="1981200" cy="273050"/>
          </a:xfrm>
        </p:spPr>
        <p:txBody>
          <a:bodyPr/>
          <a:lstStyle>
            <a:lvl1pPr algn="l">
              <a:defRPr sz="1100">
                <a:latin typeface="Rockwell" pitchFamily="18" charset="0"/>
              </a:defRPr>
            </a:lvl1pPr>
          </a:lstStyle>
          <a:p>
            <a:fld id="{2DF66AD8-BC4A-4004-9882-414398D930CA}" type="datetimeFigureOut">
              <a:rPr lang="en-US" smtClean="0"/>
              <a:t>7/09/11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400" y="6298744"/>
            <a:ext cx="3810000" cy="273050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64856" y="6312392"/>
            <a:ext cx="685800" cy="265089"/>
          </a:xfrm>
        </p:spPr>
        <p:txBody>
          <a:bodyPr/>
          <a:lstStyle>
            <a:lvl1pPr>
              <a:defRPr sz="1100">
                <a:solidFill>
                  <a:schemeClr val="tx1"/>
                </a:solidFill>
                <a:latin typeface="Rockwell" pitchFamily="18" charset="0"/>
              </a:defRPr>
            </a:lvl1pPr>
          </a:lstStyle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94560"/>
            <a:ext cx="7772400" cy="1362075"/>
          </a:xfrm>
        </p:spPr>
        <p:txBody>
          <a:bodyPr vert="horz" lIns="45720" tIns="0" rIns="45720" bIns="0" rtlCol="0" anchor="b" anchorCtr="0">
            <a:noAutofit/>
          </a:bodyPr>
          <a:lstStyle>
            <a:lvl1pPr algn="l" defTabSz="914400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sz="4600" b="1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557016"/>
            <a:ext cx="7772400" cy="987552"/>
          </a:xfrm>
        </p:spPr>
        <p:txBody>
          <a:bodyPr vert="horz" lIns="91440" tIns="0" rIns="45720" bIns="0" rtlCol="0" anchor="t" anchorCtr="0">
            <a:normAutofit/>
          </a:bodyPr>
          <a:lstStyle>
            <a:lvl1pPr marL="0" indent="0">
              <a:spcBef>
                <a:spcPts val="0"/>
              </a:spcBef>
              <a:buNone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l" defTabSz="914400" rtl="0" eaLnBrk="1" latinLnBrk="0" hangingPunct="1">
              <a:spcBef>
                <a:spcPts val="2000"/>
              </a:spcBef>
              <a:buSzPct val="90000"/>
              <a:buFontTx/>
              <a:buNone/>
            </a:pPr>
            <a:r>
              <a:rPr lang="en-AU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7/09/11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with Watermar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712693" y="1689847"/>
            <a:ext cx="8431303" cy="2209800"/>
          </a:xfrm>
        </p:spPr>
        <p:txBody>
          <a:bodyPr wrap="none" lIns="0" tIns="0" rIns="0" bIns="0" anchor="ctr" anchorCtr="0">
            <a:noAutofit/>
          </a:bodyPr>
          <a:lstStyle>
            <a:lvl1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1pPr>
            <a:lvl2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2pPr>
            <a:lvl3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3pPr>
            <a:lvl4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4pPr>
            <a:lvl5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5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196353"/>
            <a:ext cx="5334000" cy="1362075"/>
          </a:xfrm>
        </p:spPr>
        <p:txBody>
          <a:bodyPr lIns="45720" tIns="0" rIns="45720" bIns="0" anchor="b" anchorCtr="0"/>
          <a:lstStyle>
            <a:lvl1pPr algn="l">
              <a:lnSpc>
                <a:spcPts val="5000"/>
              </a:lnSpc>
              <a:defRPr sz="4600" b="1" cap="none" baseline="0"/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560618"/>
            <a:ext cx="5334000" cy="983087"/>
          </a:xfrm>
        </p:spPr>
        <p:txBody>
          <a:bodyPr tIns="0" rIns="45720" bIns="0" anchor="t" anchorCtr="0"/>
          <a:lstStyle>
            <a:lvl1pPr marL="0" indent="0">
              <a:spcBef>
                <a:spcPct val="0"/>
              </a:spcBef>
              <a:buNone/>
              <a:defRPr sz="22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7/09/11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with Picture"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52775" y="4069804"/>
            <a:ext cx="5538788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600" b="1"/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grpSp>
        <p:nvGrpSpPr>
          <p:cNvPr id="3" name="Group 8"/>
          <p:cNvGrpSpPr/>
          <p:nvPr/>
        </p:nvGrpSpPr>
        <p:grpSpPr>
          <a:xfrm rot="21240000">
            <a:off x="654352" y="445180"/>
            <a:ext cx="5416247" cy="3630168"/>
            <a:chOff x="1524000" y="381000"/>
            <a:chExt cx="3657600" cy="4737978"/>
          </a:xfrm>
        </p:grpSpPr>
        <p:sp>
          <p:nvSpPr>
            <p:cNvPr id="10" name="Rectangle 9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2" name="Picture Placeholder 9"/>
          <p:cNvSpPr>
            <a:spLocks noGrp="1"/>
          </p:cNvSpPr>
          <p:nvPr>
            <p:ph type="pic" sz="quarter" idx="15"/>
          </p:nvPr>
        </p:nvSpPr>
        <p:spPr>
          <a:xfrm rot="21240000">
            <a:off x="857677" y="632632"/>
            <a:ext cx="5009597" cy="3255264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AU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58117" y="5230906"/>
            <a:ext cx="5532958" cy="865093"/>
          </a:xfrm>
        </p:spPr>
        <p:txBody>
          <a:bodyPr/>
          <a:lstStyle>
            <a:lvl1pPr marL="0" indent="0">
              <a:spcBef>
                <a:spcPct val="0"/>
              </a:spcBef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7/09/11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35139"/>
            <a:ext cx="3566160" cy="4056062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35139"/>
            <a:ext cx="3566160" cy="4056062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344488">
              <a:defRPr sz="1800"/>
            </a:lvl6pPr>
            <a:lvl7pPr marL="2290763" indent="-344488">
              <a:defRPr sz="1800"/>
            </a:lvl7pPr>
            <a:lvl8pPr marL="2290763" indent="-344488">
              <a:defRPr sz="1800"/>
            </a:lvl8pPr>
            <a:lvl9pPr marL="2290763" indent="-344488"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7/09/11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1326" y="1419366"/>
            <a:ext cx="3200400" cy="584035"/>
          </a:xfrm>
        </p:spPr>
        <p:txBody>
          <a:bodyPr anchor="b"/>
          <a:lstStyle>
            <a:lvl1pPr marL="0" indent="0" algn="ctr">
              <a:spcBef>
                <a:spcPct val="0"/>
              </a:spcBef>
              <a:buNone/>
              <a:defRPr sz="2200" b="0">
                <a:solidFill>
                  <a:schemeClr val="tx2">
                    <a:lumMod val="60000"/>
                    <a:lumOff val="40000"/>
                  </a:schemeClr>
                </a:solidFill>
                <a:latin typeface="Impact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7367" y="2174875"/>
            <a:ext cx="3566160" cy="3616325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2290763" indent="-344488">
              <a:defRPr sz="1600"/>
            </a:lvl6pPr>
            <a:lvl7pPr marL="2290763" indent="-344488">
              <a:defRPr sz="1600"/>
            </a:lvl7pPr>
            <a:lvl8pPr marL="2290763" indent="-344488">
              <a:defRPr sz="1600"/>
            </a:lvl8pPr>
            <a:lvl9pPr marL="2290763" indent="-344488"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30247" y="1419366"/>
            <a:ext cx="3200400" cy="584035"/>
          </a:xfrm>
        </p:spPr>
        <p:txBody>
          <a:bodyPr anchor="b"/>
          <a:lstStyle>
            <a:lvl1pPr marL="0" indent="0" algn="ctr">
              <a:spcBef>
                <a:spcPct val="0"/>
              </a:spcBef>
              <a:buNone/>
              <a:defRPr sz="2200" b="0">
                <a:solidFill>
                  <a:schemeClr val="tx2">
                    <a:lumMod val="60000"/>
                    <a:lumOff val="40000"/>
                  </a:schemeClr>
                </a:solidFill>
                <a:latin typeface="Impact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6514" y="2174875"/>
            <a:ext cx="3566160" cy="3616325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2290763" indent="-344488">
              <a:defRPr sz="1600"/>
            </a:lvl6pPr>
            <a:lvl7pPr marL="2290763" indent="-344488">
              <a:defRPr sz="1600"/>
            </a:lvl7pPr>
            <a:lvl8pPr marL="2290763" indent="-344488">
              <a:defRPr sz="1600"/>
            </a:lvl8pPr>
            <a:lvl9pPr marL="2290763" indent="-344488"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7/09/11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 descr="Comparison-Underl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039" y="1897040"/>
            <a:ext cx="3228975" cy="142875"/>
          </a:xfrm>
          <a:prstGeom prst="rect">
            <a:avLst/>
          </a:prstGeom>
        </p:spPr>
      </p:pic>
      <p:pic>
        <p:nvPicPr>
          <p:cNvPr id="13" name="Picture 12" descr="Comparison-Underl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5960" y="1897040"/>
            <a:ext cx="3228975" cy="142875"/>
          </a:xfrm>
          <a:prstGeom prst="rect">
            <a:avLst/>
          </a:prstGeom>
        </p:spPr>
      </p:pic>
      <p:pic>
        <p:nvPicPr>
          <p:cNvPr id="12" name="Picture 11" descr="Comparison-Underl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039" y="1897040"/>
            <a:ext cx="3228975" cy="142875"/>
          </a:xfrm>
          <a:prstGeom prst="rect">
            <a:avLst/>
          </a:prstGeom>
        </p:spPr>
      </p:pic>
      <p:pic>
        <p:nvPicPr>
          <p:cNvPr id="14" name="Picture 13" descr="Comparison-Underl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5960" y="1897040"/>
            <a:ext cx="3228975" cy="1428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35138"/>
            <a:ext cx="731520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F66AD8-BC4A-4004-9882-414398D930CA}" type="datetimeFigureOut">
              <a:rPr lang="en-US" smtClean="0"/>
              <a:t>7/09/11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914400" y="3870960"/>
            <a:ext cx="731520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slideLayout" Target="../slideLayouts/slideLayout20.xml"/><Relationship Id="rId21" Type="http://schemas.openxmlformats.org/officeDocument/2006/relationships/theme" Target="../theme/theme1.xml"/><Relationship Id="rId22" Type="http://schemas.openxmlformats.org/officeDocument/2006/relationships/image" Target="../media/image6.png"/><Relationship Id="rId23" Type="http://schemas.openxmlformats.org/officeDocument/2006/relationships/image" Target="../media/image7.png"/><Relationship Id="rId24" Type="http://schemas.openxmlformats.org/officeDocument/2006/relationships/image" Target="../media/image8.png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503238"/>
            <a:ext cx="7313613" cy="8683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735138"/>
            <a:ext cx="7313613" cy="40560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63438" y="6314461"/>
            <a:ext cx="1295400" cy="2650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  <a:latin typeface="Rockwell" pitchFamily="18" charset="0"/>
              </a:defRPr>
            </a:lvl1pPr>
          </a:lstStyle>
          <a:p>
            <a:fld id="{2DF66AD8-BC4A-4004-9882-414398D930CA}" type="datetimeFigureOut">
              <a:rPr lang="en-US" smtClean="0"/>
              <a:t>7/09/11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2607" y="6305797"/>
            <a:ext cx="3717967" cy="2592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  <a:latin typeface="Rockwell" pitchFamily="18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21388" y="5476097"/>
            <a:ext cx="1483056" cy="8518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1pPr>
          </a:lstStyle>
          <a:p>
            <a:fld id="{B9D2C864-9362-43C7-A136-D9C41D93A96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</p:sldLayoutIdLst>
  <p:txStyles>
    <p:titleStyle>
      <a:lvl1pPr algn="ctr" defTabSz="914400" rtl="0" eaLnBrk="1" latinLnBrk="0" hangingPunct="1">
        <a:spcBef>
          <a:spcPct val="0"/>
        </a:spcBef>
        <a:buNone/>
        <a:defRPr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63550" indent="-463550" algn="l" defTabSz="914400" rtl="0" eaLnBrk="1" latinLnBrk="0" hangingPunct="1">
        <a:spcBef>
          <a:spcPts val="2000"/>
        </a:spcBef>
        <a:buSzPct val="90000"/>
        <a:buFontTx/>
        <a:buBlip>
          <a:blip r:embed="rId22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457200" algn="l" defTabSz="914400" rtl="0" eaLnBrk="1" latinLnBrk="0" hangingPunct="1">
        <a:spcBef>
          <a:spcPts val="600"/>
        </a:spcBef>
        <a:buSzPct val="90000"/>
        <a:buFontTx/>
        <a:buBlip>
          <a:blip r:embed="rId23"/>
        </a:buBlip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255713" indent="-341313" algn="l" defTabSz="914400" rtl="0" eaLnBrk="1" latinLnBrk="0" hangingPunct="1">
        <a:spcBef>
          <a:spcPts val="600"/>
        </a:spcBef>
        <a:buSzPct val="90000"/>
        <a:buFontTx/>
        <a:buBlip>
          <a:blip r:embed="rId24"/>
        </a:buBlip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7025" indent="-341313" algn="l" defTabSz="914400" rtl="0" eaLnBrk="1" latinLnBrk="0" hangingPunct="1">
        <a:spcBef>
          <a:spcPts val="600"/>
        </a:spcBef>
        <a:buSzPct val="90000"/>
        <a:buFontTx/>
        <a:buBlip>
          <a:blip r:embed="rId24"/>
        </a:buBlip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938338" indent="-341313" algn="l" defTabSz="914400" rtl="0" eaLnBrk="1" latinLnBrk="0" hangingPunct="1">
        <a:spcBef>
          <a:spcPts val="600"/>
        </a:spcBef>
        <a:buSzPct val="90000"/>
        <a:buFontTx/>
        <a:buBlip>
          <a:blip r:embed="rId24"/>
        </a:buBlip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90763" indent="-344488" algn="l" defTabSz="914400" rtl="0" eaLnBrk="1" latinLnBrk="0" hangingPunct="1">
        <a:spcBef>
          <a:spcPct val="20000"/>
        </a:spcBef>
        <a:buSzPct val="90000"/>
        <a:buFontTx/>
        <a:buBlip>
          <a:blip r:embed="rId22"/>
        </a:buBlip>
        <a:defRPr lang="en-US" sz="1800" kern="1200" dirty="0" smtClean="0">
          <a:solidFill>
            <a:schemeClr val="tx1"/>
          </a:solidFill>
          <a:latin typeface="+mn-lt"/>
          <a:ea typeface="+mn-ea"/>
          <a:cs typeface="+mn-cs"/>
        </a:defRPr>
      </a:lvl6pPr>
      <a:lvl7pPr marL="2625725" indent="-344488" algn="l" defTabSz="914400" rtl="0" eaLnBrk="1" latinLnBrk="0" hangingPunct="1">
        <a:spcBef>
          <a:spcPct val="20000"/>
        </a:spcBef>
        <a:buSzPct val="90000"/>
        <a:buFontTx/>
        <a:buBlip>
          <a:blip r:embed="rId24"/>
        </a:buBlip>
        <a:defRPr lang="en-US" sz="1800" kern="1200" dirty="0" smtClean="0">
          <a:solidFill>
            <a:schemeClr val="tx1"/>
          </a:solidFill>
          <a:latin typeface="+mn-lt"/>
          <a:ea typeface="+mn-ea"/>
          <a:cs typeface="+mn-cs"/>
        </a:defRPr>
      </a:lvl7pPr>
      <a:lvl8pPr marL="2970213" indent="-344488" algn="l" defTabSz="914400" rtl="0" eaLnBrk="1" latinLnBrk="0" hangingPunct="1">
        <a:spcBef>
          <a:spcPct val="20000"/>
        </a:spcBef>
        <a:buSzPct val="90000"/>
        <a:buFontTx/>
        <a:buBlip>
          <a:blip r:embed="rId22"/>
        </a:buBlip>
        <a:defRPr lang="en-US" sz="1800" kern="1200" dirty="0" smtClean="0">
          <a:solidFill>
            <a:schemeClr val="tx1"/>
          </a:solidFill>
          <a:latin typeface="+mn-lt"/>
          <a:ea typeface="+mn-ea"/>
          <a:cs typeface="+mn-cs"/>
        </a:defRPr>
      </a:lvl8pPr>
      <a:lvl9pPr marL="3313113" indent="-344488" algn="l" defTabSz="914400" rtl="0" eaLnBrk="1" latinLnBrk="0" hangingPunct="1">
        <a:spcBef>
          <a:spcPct val="20000"/>
        </a:spcBef>
        <a:buSzPct val="90000"/>
        <a:buFontTx/>
        <a:buBlip>
          <a:blip r:embed="rId23"/>
        </a:buBlip>
        <a:defRPr lang="en-US" sz="1800" kern="1200" dirty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Writing great essays on OMCGs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Year 11 </a:t>
            </a:r>
            <a:r>
              <a:rPr lang="en-US" dirty="0"/>
              <a:t>L</a:t>
            </a:r>
            <a:r>
              <a:rPr lang="en-US" dirty="0" smtClean="0"/>
              <a:t>egal Studies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58974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What is holding you back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735137"/>
            <a:ext cx="7313613" cy="4615185"/>
          </a:xfrm>
        </p:spPr>
        <p:txBody>
          <a:bodyPr>
            <a:noAutofit/>
          </a:bodyPr>
          <a:lstStyle/>
          <a:p>
            <a:r>
              <a:rPr lang="en-US" sz="3000" dirty="0" smtClean="0">
                <a:solidFill>
                  <a:srgbClr val="000000"/>
                </a:solidFill>
              </a:rPr>
              <a:t>Not enough to say</a:t>
            </a:r>
          </a:p>
          <a:p>
            <a:r>
              <a:rPr lang="en-US" sz="3000" dirty="0" smtClean="0">
                <a:solidFill>
                  <a:srgbClr val="000000"/>
                </a:solidFill>
              </a:rPr>
              <a:t>Good ideas that you forget to write down</a:t>
            </a:r>
          </a:p>
          <a:p>
            <a:r>
              <a:rPr lang="en-US" sz="3000" dirty="0" smtClean="0">
                <a:solidFill>
                  <a:srgbClr val="000000"/>
                </a:solidFill>
              </a:rPr>
              <a:t>Not answering the question</a:t>
            </a:r>
          </a:p>
          <a:p>
            <a:r>
              <a:rPr lang="en-US" sz="3000" dirty="0" smtClean="0">
                <a:solidFill>
                  <a:srgbClr val="000000"/>
                </a:solidFill>
              </a:rPr>
              <a:t>Not addressing the stimulus</a:t>
            </a:r>
          </a:p>
          <a:p>
            <a:r>
              <a:rPr lang="en-US" sz="3000" dirty="0" smtClean="0">
                <a:solidFill>
                  <a:srgbClr val="000000"/>
                </a:solidFill>
              </a:rPr>
              <a:t>Getting all mixed up</a:t>
            </a:r>
            <a:r>
              <a:rPr lang="en-US" sz="3000" smtClean="0">
                <a:solidFill>
                  <a:srgbClr val="000000"/>
                </a:solidFill>
              </a:rPr>
              <a:t>, confusion.</a:t>
            </a:r>
            <a:endParaRPr lang="en-US" sz="3000" dirty="0" smtClean="0">
              <a:solidFill>
                <a:srgbClr val="000000"/>
              </a:solidFill>
            </a:endParaRPr>
          </a:p>
          <a:p>
            <a:r>
              <a:rPr lang="en-US" sz="3000" dirty="0" smtClean="0">
                <a:solidFill>
                  <a:srgbClr val="000000"/>
                </a:solidFill>
              </a:rPr>
              <a:t>Being too informal</a:t>
            </a:r>
            <a:endParaRPr lang="en-US" sz="3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77128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Recipe for success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735137"/>
            <a:ext cx="7313613" cy="4726839"/>
          </a:xfrm>
        </p:spPr>
        <p:txBody>
          <a:bodyPr>
            <a:normAutofit/>
          </a:bodyPr>
          <a:lstStyle/>
          <a:p>
            <a:r>
              <a:rPr lang="en-US" sz="3000" dirty="0" smtClean="0">
                <a:solidFill>
                  <a:srgbClr val="000000"/>
                </a:solidFill>
              </a:rPr>
              <a:t>Know the facts. Study and </a:t>
            </a:r>
            <a:r>
              <a:rPr lang="en-US" sz="3000" dirty="0" err="1" smtClean="0">
                <a:solidFill>
                  <a:srgbClr val="000000"/>
                </a:solidFill>
              </a:rPr>
              <a:t>memorise</a:t>
            </a:r>
            <a:r>
              <a:rPr lang="en-US" sz="3000" dirty="0" smtClean="0">
                <a:solidFill>
                  <a:srgbClr val="000000"/>
                </a:solidFill>
              </a:rPr>
              <a:t> the important information. </a:t>
            </a:r>
          </a:p>
          <a:p>
            <a:r>
              <a:rPr lang="en-US" sz="3000" dirty="0" smtClean="0">
                <a:solidFill>
                  <a:srgbClr val="000000"/>
                </a:solidFill>
              </a:rPr>
              <a:t>Learn in an </a:t>
            </a:r>
            <a:r>
              <a:rPr lang="en-US" sz="3000" dirty="0" err="1" smtClean="0">
                <a:solidFill>
                  <a:srgbClr val="000000"/>
                </a:solidFill>
              </a:rPr>
              <a:t>organised</a:t>
            </a:r>
            <a:r>
              <a:rPr lang="en-US" sz="3000" dirty="0" smtClean="0">
                <a:solidFill>
                  <a:srgbClr val="000000"/>
                </a:solidFill>
              </a:rPr>
              <a:t> way. Write notes, use subheadings, use </a:t>
            </a:r>
            <a:r>
              <a:rPr lang="en-US" sz="3000" dirty="0" err="1" smtClean="0">
                <a:solidFill>
                  <a:srgbClr val="000000"/>
                </a:solidFill>
              </a:rPr>
              <a:t>colour</a:t>
            </a:r>
            <a:r>
              <a:rPr lang="en-US" sz="3000" dirty="0" smtClean="0">
                <a:solidFill>
                  <a:srgbClr val="000000"/>
                </a:solidFill>
              </a:rPr>
              <a:t>, create lists.</a:t>
            </a:r>
          </a:p>
          <a:p>
            <a:r>
              <a:rPr lang="en-US" sz="3000" dirty="0" smtClean="0">
                <a:solidFill>
                  <a:srgbClr val="000000"/>
                </a:solidFill>
              </a:rPr>
              <a:t>Know what is expected:</a:t>
            </a:r>
          </a:p>
          <a:p>
            <a:pPr lvl="1"/>
            <a:r>
              <a:rPr lang="en-US" sz="2800" dirty="0" smtClean="0">
                <a:solidFill>
                  <a:srgbClr val="000000"/>
                </a:solidFill>
              </a:rPr>
              <a:t>Don’t get surprised by exam structure</a:t>
            </a:r>
          </a:p>
          <a:p>
            <a:pPr lvl="1"/>
            <a:r>
              <a:rPr lang="en-US" sz="2800" dirty="0" smtClean="0">
                <a:solidFill>
                  <a:srgbClr val="000000"/>
                </a:solidFill>
              </a:rPr>
              <a:t>Understand implicit and explicit expectations.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36820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Think like a marker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735137"/>
            <a:ext cx="7313613" cy="4838493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sz="3000" dirty="0" smtClean="0">
                <a:solidFill>
                  <a:srgbClr val="000000"/>
                </a:solidFill>
              </a:rPr>
              <a:t>Implicit expectations:</a:t>
            </a:r>
          </a:p>
          <a:p>
            <a:r>
              <a:rPr lang="en-US" sz="3000" dirty="0" smtClean="0">
                <a:solidFill>
                  <a:srgbClr val="000000"/>
                </a:solidFill>
              </a:rPr>
              <a:t>Legible handwriting</a:t>
            </a:r>
          </a:p>
          <a:p>
            <a:r>
              <a:rPr lang="en-US" sz="3000" dirty="0" smtClean="0">
                <a:solidFill>
                  <a:srgbClr val="000000"/>
                </a:solidFill>
              </a:rPr>
              <a:t>Formal language and style</a:t>
            </a:r>
          </a:p>
          <a:p>
            <a:r>
              <a:rPr lang="en-US" sz="3000" dirty="0" smtClean="0">
                <a:solidFill>
                  <a:srgbClr val="000000"/>
                </a:solidFill>
              </a:rPr>
              <a:t>Sufficient detail, information, facts</a:t>
            </a:r>
          </a:p>
          <a:p>
            <a:r>
              <a:rPr lang="en-US" sz="3000" dirty="0" smtClean="0">
                <a:solidFill>
                  <a:srgbClr val="000000"/>
                </a:solidFill>
              </a:rPr>
              <a:t>Opinion is evidenced with reliable information</a:t>
            </a:r>
          </a:p>
          <a:p>
            <a:r>
              <a:rPr lang="en-US" sz="3000" dirty="0" smtClean="0">
                <a:solidFill>
                  <a:srgbClr val="000000"/>
                </a:solidFill>
              </a:rPr>
              <a:t>Appropriate structure and length</a:t>
            </a:r>
          </a:p>
          <a:p>
            <a:r>
              <a:rPr lang="en-US" sz="3000" dirty="0" smtClean="0">
                <a:solidFill>
                  <a:srgbClr val="000000"/>
                </a:solidFill>
              </a:rPr>
              <a:t>Present something insightful and interesting.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78964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Effectiveness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591070"/>
            <a:ext cx="7313613" cy="4954648"/>
          </a:xfrm>
        </p:spPr>
        <p:txBody>
          <a:bodyPr>
            <a:normAutofit/>
          </a:bodyPr>
          <a:lstStyle/>
          <a:p>
            <a:r>
              <a:rPr lang="en-US" sz="2800" dirty="0" smtClean="0"/>
              <a:t>Criteria from the syllabus:</a:t>
            </a:r>
          </a:p>
          <a:p>
            <a:pPr lvl="1"/>
            <a:r>
              <a:rPr lang="en-US" sz="2800" dirty="0" smtClean="0"/>
              <a:t>Resource efficiency</a:t>
            </a:r>
          </a:p>
          <a:p>
            <a:pPr lvl="1"/>
            <a:r>
              <a:rPr lang="en-US" sz="2800" dirty="0" smtClean="0"/>
              <a:t>Accessibility</a:t>
            </a:r>
          </a:p>
          <a:p>
            <a:pPr lvl="1"/>
            <a:r>
              <a:rPr lang="en-US" sz="2800" dirty="0" smtClean="0"/>
              <a:t>Enforceability</a:t>
            </a:r>
          </a:p>
          <a:p>
            <a:pPr lvl="1"/>
            <a:r>
              <a:rPr lang="en-US" sz="2800" dirty="0" err="1" smtClean="0"/>
              <a:t>Responsivness</a:t>
            </a:r>
            <a:endParaRPr lang="en-US" sz="2800" dirty="0" smtClean="0"/>
          </a:p>
          <a:p>
            <a:pPr lvl="1"/>
            <a:r>
              <a:rPr lang="en-US" sz="2800" dirty="0" smtClean="0"/>
              <a:t>Protection of individual rights</a:t>
            </a:r>
          </a:p>
          <a:p>
            <a:pPr lvl="1"/>
            <a:r>
              <a:rPr lang="en-US" sz="2800" dirty="0" smtClean="0"/>
              <a:t>Meeting society’s needs</a:t>
            </a:r>
          </a:p>
          <a:p>
            <a:pPr lvl="1"/>
            <a:r>
              <a:rPr lang="en-US" sz="2800" dirty="0" smtClean="0"/>
              <a:t>Application of the rule of law</a:t>
            </a:r>
          </a:p>
          <a:p>
            <a:pPr lvl="1"/>
            <a:r>
              <a:rPr lang="en-US" sz="2800" dirty="0" smtClean="0"/>
              <a:t>Achievement of justice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3240642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Address the question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Make sure you understand the key words in the question, especially the key terms defined by the Board of Studies.</a:t>
            </a:r>
          </a:p>
          <a:p>
            <a:r>
              <a:rPr lang="en-US" sz="2800" dirty="0" smtClean="0"/>
              <a:t>Look at the lost of key terms, identify those most relevant to Legal Studies.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0824005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38059"/>
            <a:ext cx="7313613" cy="868362"/>
          </a:xfrm>
        </p:spPr>
        <p:txBody>
          <a:bodyPr/>
          <a:lstStyle/>
          <a:p>
            <a:r>
              <a:rPr lang="en-US" b="1" dirty="0" smtClean="0"/>
              <a:t>Plans work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166748"/>
            <a:ext cx="7313613" cy="5281272"/>
          </a:xfrm>
        </p:spPr>
        <p:txBody>
          <a:bodyPr>
            <a:normAutofit lnSpcReduction="10000"/>
          </a:bodyPr>
          <a:lstStyle/>
          <a:p>
            <a:r>
              <a:rPr lang="en-US" sz="3000" dirty="0" smtClean="0">
                <a:solidFill>
                  <a:srgbClr val="000000"/>
                </a:solidFill>
              </a:rPr>
              <a:t>Always take 2 - 5 minutes to plan your essay response.</a:t>
            </a:r>
          </a:p>
          <a:p>
            <a:r>
              <a:rPr lang="en-US" sz="3000" dirty="0" smtClean="0">
                <a:solidFill>
                  <a:srgbClr val="000000"/>
                </a:solidFill>
              </a:rPr>
              <a:t>This will allow you to:</a:t>
            </a:r>
          </a:p>
          <a:p>
            <a:pPr lvl="1"/>
            <a:r>
              <a:rPr lang="en-US" sz="3000" dirty="0" smtClean="0">
                <a:solidFill>
                  <a:srgbClr val="000000"/>
                </a:solidFill>
              </a:rPr>
              <a:t>Write </a:t>
            </a:r>
            <a:r>
              <a:rPr lang="en-US" sz="3000" dirty="0" smtClean="0">
                <a:solidFill>
                  <a:srgbClr val="000000"/>
                </a:solidFill>
              </a:rPr>
              <a:t>down all your good ideas</a:t>
            </a:r>
          </a:p>
          <a:p>
            <a:pPr lvl="1"/>
            <a:r>
              <a:rPr lang="en-US" sz="3000" dirty="0" smtClean="0">
                <a:solidFill>
                  <a:srgbClr val="000000"/>
                </a:solidFill>
              </a:rPr>
              <a:t>Figure out the structure</a:t>
            </a:r>
          </a:p>
          <a:p>
            <a:pPr lvl="1"/>
            <a:r>
              <a:rPr lang="en-US" sz="3000" dirty="0" smtClean="0">
                <a:solidFill>
                  <a:srgbClr val="000000"/>
                </a:solidFill>
              </a:rPr>
              <a:t>Think about the question and whether you have answered it</a:t>
            </a:r>
          </a:p>
          <a:p>
            <a:pPr lvl="1"/>
            <a:r>
              <a:rPr lang="en-US" sz="3000" dirty="0" smtClean="0">
                <a:solidFill>
                  <a:srgbClr val="000000"/>
                </a:solidFill>
              </a:rPr>
              <a:t>Consider the stimulus</a:t>
            </a:r>
          </a:p>
          <a:p>
            <a:pPr marL="463550" lvl="1" indent="-463550">
              <a:spcBef>
                <a:spcPts val="2000"/>
              </a:spcBef>
              <a:buBlip>
                <a:blip r:embed="rId2"/>
              </a:buBlip>
            </a:pPr>
            <a:r>
              <a:rPr lang="en-US" sz="3000" dirty="0">
                <a:solidFill>
                  <a:srgbClr val="000000"/>
                </a:solidFill>
              </a:rPr>
              <a:t>If you run out of time, you may get marks for the </a:t>
            </a:r>
            <a:r>
              <a:rPr lang="en-US" sz="3000" dirty="0" smtClean="0">
                <a:solidFill>
                  <a:srgbClr val="000000"/>
                </a:solidFill>
              </a:rPr>
              <a:t>plan!</a:t>
            </a:r>
            <a:endParaRPr lang="en-US" sz="3000" dirty="0">
              <a:solidFill>
                <a:srgbClr val="000000"/>
              </a:solidFill>
            </a:endParaRP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64339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1438"/>
            <a:ext cx="7313613" cy="1004886"/>
          </a:xfrm>
        </p:spPr>
        <p:txBody>
          <a:bodyPr/>
          <a:lstStyle/>
          <a:p>
            <a:r>
              <a:rPr lang="en-US" b="1" dirty="0" smtClean="0"/>
              <a:t>Learn to plan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2154" y="1371601"/>
            <a:ext cx="7655859" cy="52439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000" dirty="0" smtClean="0"/>
              <a:t>Create plans for these questions (</a:t>
            </a:r>
            <a:r>
              <a:rPr lang="en-US" sz="2500" dirty="0" smtClean="0"/>
              <a:t>20 marks, 3 pages</a:t>
            </a:r>
            <a:r>
              <a:rPr lang="en-US" sz="3000" dirty="0" smtClean="0"/>
              <a:t>):</a:t>
            </a:r>
          </a:p>
          <a:p>
            <a:r>
              <a:rPr lang="en-US" sz="3000" dirty="0" smtClean="0"/>
              <a:t>Assess the legal responses to OMCGs.</a:t>
            </a:r>
          </a:p>
          <a:p>
            <a:r>
              <a:rPr lang="en-AU" sz="3000" dirty="0"/>
              <a:t>Mr Gary </a:t>
            </a:r>
            <a:r>
              <a:rPr lang="en-AU" sz="3000" dirty="0" err="1"/>
              <a:t>Dann</a:t>
            </a:r>
            <a:r>
              <a:rPr lang="en-AU" sz="3000" dirty="0"/>
              <a:t>, Road Captain of the </a:t>
            </a:r>
            <a:r>
              <a:rPr lang="en-AU" sz="3000" dirty="0" err="1"/>
              <a:t>Bandidos</a:t>
            </a:r>
            <a:r>
              <a:rPr lang="en-AU" sz="3000" dirty="0"/>
              <a:t> MC</a:t>
            </a:r>
            <a:r>
              <a:rPr lang="en-AU" sz="3000" dirty="0" smtClean="0"/>
              <a:t>:    </a:t>
            </a:r>
            <a:r>
              <a:rPr lang="en-AU" sz="3000" dirty="0"/>
              <a:t>‘</a:t>
            </a:r>
            <a:r>
              <a:rPr lang="en-AU" sz="3000" i="1" dirty="0"/>
              <a:t>The club does not break the law, as a rule. If individuals do, that is their business. They should be dealt with. But we are not an organised crime outfit’</a:t>
            </a:r>
            <a:r>
              <a:rPr lang="en-AU" sz="3000" i="1" dirty="0" smtClean="0"/>
              <a:t>.</a:t>
            </a:r>
          </a:p>
          <a:p>
            <a:pPr marL="0" indent="0">
              <a:buNone/>
            </a:pPr>
            <a:r>
              <a:rPr lang="en-AU" sz="3000" dirty="0" smtClean="0"/>
              <a:t>	Discuss this quote with reference to the law on 	OMCGs.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8793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697838"/>
            <a:ext cx="7313613" cy="5780390"/>
          </a:xfrm>
        </p:spPr>
        <p:txBody>
          <a:bodyPr>
            <a:normAutofit/>
          </a:bodyPr>
          <a:lstStyle/>
          <a:p>
            <a:r>
              <a:rPr lang="en-AU" sz="3000" dirty="0"/>
              <a:t>How effective have the legal responses to the 2009 </a:t>
            </a:r>
            <a:r>
              <a:rPr lang="en-AU" sz="3000" dirty="0" smtClean="0"/>
              <a:t>incident been?</a:t>
            </a:r>
          </a:p>
          <a:p>
            <a:pPr marL="0" indent="0">
              <a:buNone/>
            </a:pPr>
            <a:endParaRPr lang="en-AU" sz="3000" dirty="0"/>
          </a:p>
          <a:p>
            <a:r>
              <a:rPr lang="en-US" sz="3000" dirty="0" smtClean="0"/>
              <a:t>Outline the legal responses to OMCGs and evaluate their effectiveness</a:t>
            </a:r>
            <a:r>
              <a:rPr lang="en-US" sz="3000" dirty="0" smtClean="0"/>
              <a:t>.</a:t>
            </a:r>
          </a:p>
          <a:p>
            <a:pPr marL="0" indent="0">
              <a:buNone/>
            </a:pPr>
            <a:endParaRPr lang="en-US" sz="3000" dirty="0" smtClean="0"/>
          </a:p>
          <a:p>
            <a:r>
              <a:rPr lang="en-US" sz="3000" dirty="0" smtClean="0"/>
              <a:t>Is it reasonable to expect OMCG activity to decline in the next five years? Why or why not?</a:t>
            </a:r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14966016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5" Type="http://schemas.openxmlformats.org/officeDocument/2006/relationships/image" Target="../media/image5.jpeg"/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Inkwell">
  <a:themeElements>
    <a:clrScheme name="Inkwell">
      <a:dk1>
        <a:sysClr val="windowText" lastClr="000000"/>
      </a:dk1>
      <a:lt1>
        <a:sysClr val="window" lastClr="FFFFFF"/>
      </a:lt1>
      <a:dk2>
        <a:srgbClr val="584D2E"/>
      </a:dk2>
      <a:lt2>
        <a:srgbClr val="EFE7C3"/>
      </a:lt2>
      <a:accent1>
        <a:srgbClr val="860908"/>
      </a:accent1>
      <a:accent2>
        <a:srgbClr val="4A0505"/>
      </a:accent2>
      <a:accent3>
        <a:srgbClr val="7A500A"/>
      </a:accent3>
      <a:accent4>
        <a:srgbClr val="C47810"/>
      </a:accent4>
      <a:accent5>
        <a:srgbClr val="827752"/>
      </a:accent5>
      <a:accent6>
        <a:srgbClr val="B5BB83"/>
      </a:accent6>
      <a:hlink>
        <a:srgbClr val="C47810"/>
      </a:hlink>
      <a:folHlink>
        <a:srgbClr val="F0A43A"/>
      </a:folHlink>
    </a:clrScheme>
    <a:fontScheme name="Inkwell">
      <a:majorFont>
        <a:latin typeface="Goudy Old Style"/>
        <a:ea typeface=""/>
        <a:cs typeface=""/>
        <a:font script="Jpan" typeface="ＭＳ 明朝"/>
        <a:font script="Hans" typeface="宋体"/>
        <a:font script="Hant" typeface="新細明體"/>
      </a:majorFont>
      <a:minorFont>
        <a:latin typeface="Goudy Old Style"/>
        <a:ea typeface=""/>
        <a:cs typeface=""/>
        <a:font script="Jpan" typeface="ＭＳ 明朝"/>
        <a:font script="Hans" typeface="宋体"/>
        <a:font script="Hant" typeface="新細明體"/>
      </a:minorFont>
    </a:fontScheme>
    <a:fmtScheme name="Inkwell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30000"/>
              </a:schemeClr>
              <a:schemeClr val="phClr">
                <a:alpha val="10000"/>
                <a:satMod val="12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30000"/>
                <a:satMod val="150000"/>
              </a:schemeClr>
              <a:schemeClr val="phClr">
                <a:alpha val="10000"/>
                <a:satMod val="120000"/>
              </a:schemeClr>
            </a:duotone>
          </a:blip>
          <a:stretch/>
        </a:blip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  <a:softEdge rad="25400"/>
          </a:effectLst>
        </a:effectStyle>
      </a:effectStyleLst>
      <a:bgFillStyleLst>
        <a:blipFill rotWithShape="1">
          <a:blip xmlns:r="http://schemas.openxmlformats.org/officeDocument/2006/relationships" r:embed="rId3"/>
          <a:stretch/>
        </a:blipFill>
        <a:blipFill rotWithShape="1">
          <a:blip xmlns:r="http://schemas.openxmlformats.org/officeDocument/2006/relationships" r:embed="rId4"/>
          <a:stretch/>
        </a:blipFill>
        <a:blipFill rotWithShape="1">
          <a:blip xmlns:r="http://schemas.openxmlformats.org/officeDocument/2006/relationships" r:embed="rId5"/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Inkwell.thmx</Template>
  <TotalTime>347</TotalTime>
  <Words>370</Words>
  <Application>Microsoft Macintosh PowerPoint</Application>
  <PresentationFormat>On-screen Show (4:3)</PresentationFormat>
  <Paragraphs>55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Inkwell</vt:lpstr>
      <vt:lpstr>Writing great essays on OMCGs</vt:lpstr>
      <vt:lpstr>What is holding you back?</vt:lpstr>
      <vt:lpstr>Recipe for success</vt:lpstr>
      <vt:lpstr>Think like a marker</vt:lpstr>
      <vt:lpstr>Effectiveness</vt:lpstr>
      <vt:lpstr>Address the question</vt:lpstr>
      <vt:lpstr>Plans work</vt:lpstr>
      <vt:lpstr>Learn to plan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Writing great essays on OMCGs</dc:title>
  <dc:creator>Jacqueline Perl</dc:creator>
  <cp:lastModifiedBy>Jacqueline Perl</cp:lastModifiedBy>
  <cp:revision>13</cp:revision>
  <dcterms:created xsi:type="dcterms:W3CDTF">2011-08-30T02:54:48Z</dcterms:created>
  <dcterms:modified xsi:type="dcterms:W3CDTF">2011-09-06T22:58:23Z</dcterms:modified>
</cp:coreProperties>
</file>